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804" r:id="rId4"/>
  </p:sldMasterIdLst>
  <p:notesMasterIdLst>
    <p:notesMasterId r:id="rId22"/>
  </p:notesMasterIdLst>
  <p:sldIdLst>
    <p:sldId id="256" r:id="rId5"/>
    <p:sldId id="276" r:id="rId6"/>
    <p:sldId id="274" r:id="rId7"/>
    <p:sldId id="258" r:id="rId8"/>
    <p:sldId id="28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81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5F92-0027-4A61-A672-82B5C87A0C7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0347-0D58-4DCB-B068-07530E428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4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07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8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9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8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8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53AC6D-1157-40E1-897E-3C2CFB98A8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C5B442-4B80-46DA-A40B-BDA1844A4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wmf"/><Relationship Id="rId5" Type="http://schemas.openxmlformats.org/officeDocument/2006/relationships/audio" Target="../media/audio4.wav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3"/>
            <a:ext cx="3276600" cy="2455869"/>
          </a:xfrm>
          <a:prstGeom prst="rect">
            <a:avLst/>
          </a:prstGeom>
        </p:spPr>
      </p:pic>
      <p:sp>
        <p:nvSpPr>
          <p:cNvPr id="5" name="AutoShape 2" descr="Kết quả hình ảnh cho Hoa mùa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Kết quả hình ảnh cho Hoa mùa xu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38"/>
            <a:ext cx="3352799" cy="250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7904"/>
            <a:ext cx="3428999" cy="2570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25" y="4267200"/>
            <a:ext cx="3452176" cy="2590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2460282"/>
            <a:ext cx="9144000" cy="1806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WELCOME TEACHERS TO OUR CLASS- 11A1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40383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598" y="5177042"/>
            <a:ext cx="394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Roast turkey: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177042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Vocabulary: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Dress up 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[dres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ʌp]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/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Mask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[mɑ:sk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endParaRPr lang="vi-VN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Parade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[pə'reid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Harvest 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'hɑ:vist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vi-VN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Roast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turkey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roust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'tə:ki</a:t>
            </a:r>
            <a:r>
              <a:rPr lang="vi-VN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</a:t>
            </a:r>
            <a:endParaRPr lang="vi-VN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52400"/>
            <a:ext cx="9448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While-speaking</a:t>
            </a:r>
          </a:p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1: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 is talking with Anna, her new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English friend, about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holiday in Vietnam. </a:t>
            </a:r>
          </a:p>
          <a:p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Work in pairs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Practice reading the dialogue.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09900"/>
            <a:ext cx="26670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90850"/>
            <a:ext cx="2667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00682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976050"/>
            <a:ext cx="150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Anna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462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4" y="663575"/>
            <a:ext cx="615462" cy="6719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098" y="0"/>
            <a:ext cx="7604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 you know that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holiday is next month?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655" y="655206"/>
            <a:ext cx="2374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4" y="1603663"/>
            <a:ext cx="615462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9039" y="1239981"/>
            <a:ext cx="8534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the time when Vietnamese people celebrate the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beginning of spring. It’s also the start of the lunar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year.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8" y="2697106"/>
            <a:ext cx="615462" cy="6719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9655" y="2784277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is it exactly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3369052"/>
            <a:ext cx="615462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9039" y="3403945"/>
            <a:ext cx="6902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Well, this year it’s on the 9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February.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552"/>
            <a:ext cx="615462" cy="671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9039" y="4041889"/>
            <a:ext cx="5608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do you usually do at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8178"/>
            <a:ext cx="615462" cy="685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098" y="4638240"/>
            <a:ext cx="8682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Well, we eat a lot of special foods, we dress up and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visit friends and relatives, and we also play some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traditional games.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124"/>
            <a:ext cx="615462" cy="6719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9655" y="6222818"/>
            <a:ext cx="572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Oh, that sounds really interesting.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0" y="304800"/>
            <a:ext cx="2057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……………(holiday/celebration)?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It’s the time when ………………….(purpose).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When is it exactly?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Well, it’s on ……………………….(date).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do people usually do on/at…………………. (holiday/celebration)?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Well, ……………………………..(activities).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Oh, that sounds really interesting.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1295400"/>
            <a:ext cx="9141402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Task 2:Work in group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,  talking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about some holidays or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cebrations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in the world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345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Post-speaking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eacher's d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73541"/>
            <a:ext cx="8382000" cy="59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2528456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1024235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52400" y="2286000"/>
            <a:ext cx="7848600" cy="4572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Practice speaking at home about the celebrations/holidays </a:t>
            </a:r>
          </a:p>
        </p:txBody>
      </p:sp>
    </p:spTree>
    <p:extLst>
      <p:ext uri="{BB962C8B-B14F-4D97-AF65-F5344CB8AC3E}">
        <p14:creationId xmlns:p14="http://schemas.microsoft.com/office/powerpoint/2010/main" val="19642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4" name="Picture 74" descr="christmas_bell_ringing_sx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3" name="j0216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911350"/>
            <a:ext cx="4105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2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59</a:t>
            </a:r>
          </a:p>
        </p:txBody>
      </p:sp>
      <p:sp>
        <p:nvSpPr>
          <p:cNvPr id="3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58</a:t>
            </a:r>
          </a:p>
        </p:txBody>
      </p:sp>
      <p:sp>
        <p:nvSpPr>
          <p:cNvPr id="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57</a:t>
            </a:r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56</a:t>
            </a:r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55</a:t>
            </a:r>
          </a:p>
        </p:txBody>
      </p:sp>
      <p:sp>
        <p:nvSpPr>
          <p:cNvPr id="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53</a:t>
            </a:r>
          </a:p>
        </p:txBody>
      </p:sp>
      <p:sp>
        <p:nvSpPr>
          <p:cNvPr id="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10" name="Oval 49"/>
          <p:cNvSpPr>
            <a:spLocks noChangeArrowheads="1"/>
          </p:cNvSpPr>
          <p:nvPr/>
        </p:nvSpPr>
        <p:spPr bwMode="auto">
          <a:xfrm>
            <a:off x="1128713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51</a:t>
            </a:r>
          </a:p>
        </p:txBody>
      </p:sp>
      <p:sp>
        <p:nvSpPr>
          <p:cNvPr id="1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12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49</a:t>
            </a:r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47</a:t>
            </a:r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46</a:t>
            </a: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1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43</a:t>
            </a:r>
          </a:p>
        </p:txBody>
      </p:sp>
      <p:sp>
        <p:nvSpPr>
          <p:cNvPr id="1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20" name="Oval 49"/>
          <p:cNvSpPr>
            <a:spLocks noChangeArrowheads="1"/>
          </p:cNvSpPr>
          <p:nvPr/>
        </p:nvSpPr>
        <p:spPr bwMode="auto">
          <a:xfrm>
            <a:off x="1114425" y="2090738"/>
            <a:ext cx="2663825" cy="2160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41</a:t>
            </a:r>
          </a:p>
        </p:txBody>
      </p:sp>
      <p:sp>
        <p:nvSpPr>
          <p:cNvPr id="2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22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39</a:t>
            </a:r>
          </a:p>
        </p:txBody>
      </p:sp>
      <p:sp>
        <p:nvSpPr>
          <p:cNvPr id="2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38</a:t>
            </a:r>
          </a:p>
        </p:txBody>
      </p:sp>
      <p:sp>
        <p:nvSpPr>
          <p:cNvPr id="2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37</a:t>
            </a:r>
          </a:p>
        </p:txBody>
      </p:sp>
      <p:sp>
        <p:nvSpPr>
          <p:cNvPr id="2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34</a:t>
            </a:r>
          </a:p>
        </p:txBody>
      </p:sp>
      <p:sp>
        <p:nvSpPr>
          <p:cNvPr id="30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33</a:t>
            </a:r>
          </a:p>
        </p:txBody>
      </p:sp>
      <p:sp>
        <p:nvSpPr>
          <p:cNvPr id="3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4102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4102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29</a:t>
            </a:r>
          </a:p>
        </p:txBody>
      </p:sp>
      <p:sp>
        <p:nvSpPr>
          <p:cNvPr id="41030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4103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4103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26</a:t>
            </a:r>
          </a:p>
        </p:txBody>
      </p:sp>
      <p:sp>
        <p:nvSpPr>
          <p:cNvPr id="4103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4103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103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103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41040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4104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41042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41043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4104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17</a:t>
            </a:r>
          </a:p>
        </p:txBody>
      </p:sp>
      <p:sp>
        <p:nvSpPr>
          <p:cNvPr id="4104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4104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4104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4104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4104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41050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4105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41052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1053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41054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1055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1056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1057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1058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1059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060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061" name="Oval 49"/>
          <p:cNvSpPr>
            <a:spLocks noChangeArrowheads="1"/>
          </p:cNvSpPr>
          <p:nvPr/>
        </p:nvSpPr>
        <p:spPr bwMode="auto">
          <a:xfrm>
            <a:off x="1114425" y="2105025"/>
            <a:ext cx="2663825" cy="216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6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41025" name="Picture 21" descr="j02321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918">
            <a:off x="5641975" y="1866900"/>
            <a:ext cx="264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6" name="Picture 66" descr="882701pue3vxljw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8" name="Picture 68" descr="CRNRC4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543425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9" name="Picture 69" descr="CRNRC4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75450" y="4540250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0" y="0"/>
            <a:ext cx="8686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Name of the holidays/celebrations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" fill="hold"/>
                                        <p:tgtEl>
                                          <p:spTgt spid="41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8686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Name of the holidays/celebrations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46602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Lunar New Year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Mid-Autumn Festival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Thanksgiving Day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Women’s Day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Teacher’s Day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Halloween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Christmas Day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Valentine’s Day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Children’s Day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1" cy="25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-9526"/>
            <a:ext cx="4481946" cy="2600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191000"/>
            <a:ext cx="4668982" cy="266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" y="4191000"/>
            <a:ext cx="4472420" cy="26462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381" y="2590799"/>
            <a:ext cx="9141402" cy="1600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 8. CELEBRATIONS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 SPEAKING</a:t>
            </a:r>
          </a:p>
        </p:txBody>
      </p:sp>
    </p:spTree>
    <p:extLst>
      <p:ext uri="{BB962C8B-B14F-4D97-AF65-F5344CB8AC3E}">
        <p14:creationId xmlns:p14="http://schemas.microsoft.com/office/powerpoint/2010/main" val="24954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101" y="249836"/>
            <a:ext cx="7467600" cy="178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 8. CELEBRATIONS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B. SPEAKING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2438400"/>
            <a:ext cx="86868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1/. Pre speaking: vocabulary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2/. While speaking: Task 1/ Groups’ presentation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3/. Post speaking: some experiences</a:t>
            </a:r>
          </a:p>
        </p:txBody>
      </p:sp>
    </p:spTree>
    <p:extLst>
      <p:ext uri="{BB962C8B-B14F-4D97-AF65-F5344CB8AC3E}">
        <p14:creationId xmlns:p14="http://schemas.microsoft.com/office/powerpoint/2010/main" val="23287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4514" y="0"/>
            <a:ext cx="9144000" cy="685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Topic: Talk about some holidays  / celebrations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331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Pre-speaking: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Vocabulary: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494436"/>
            <a:ext cx="9129486" cy="518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37257"/>
            <a:ext cx="312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 up (v):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35287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927"/>
            <a:ext cx="4544290" cy="486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4572000" cy="486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071" y="5410200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Mask (n):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383143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199" y="5264865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Parade (v):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764" y="5264865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1"/>
            <a:ext cx="4495800" cy="487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48200" cy="4876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022" y="5465617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Harvest (n):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096286"/>
            <a:ext cx="428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1892</TotalTime>
  <Words>482</Words>
  <Application>Microsoft Office PowerPoint</Application>
  <PresentationFormat>On-screen Show (4:3)</PresentationFormat>
  <Paragraphs>131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Oriel</vt:lpstr>
      <vt:lpstr>Flow</vt:lpstr>
      <vt:lpstr>Office Theme</vt:lpstr>
      <vt:lpstr>Opulent</vt:lpstr>
      <vt:lpstr>PowerPoint Presentation</vt:lpstr>
      <vt:lpstr>PowerPoint Presentation</vt:lpstr>
      <vt:lpstr>PowerPoint Presentation</vt:lpstr>
      <vt:lpstr>PowerPoint Presentation</vt:lpstr>
      <vt:lpstr>Unit 8. CELEBRATIONS B.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65</cp:revision>
  <dcterms:created xsi:type="dcterms:W3CDTF">2015-11-06T08:36:12Z</dcterms:created>
  <dcterms:modified xsi:type="dcterms:W3CDTF">2022-12-06T14:15:52Z</dcterms:modified>
</cp:coreProperties>
</file>